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18"/>
  </p:notesMasterIdLst>
  <p:handoutMasterIdLst>
    <p:handoutMasterId r:id="rId19"/>
  </p:handoutMasterIdLst>
  <p:sldIdLst>
    <p:sldId id="3825" r:id="rId5"/>
    <p:sldId id="3826" r:id="rId6"/>
    <p:sldId id="3827" r:id="rId7"/>
    <p:sldId id="3828" r:id="rId8"/>
    <p:sldId id="3791" r:id="rId9"/>
    <p:sldId id="3792" r:id="rId10"/>
    <p:sldId id="3829" r:id="rId11"/>
    <p:sldId id="3830" r:id="rId12"/>
    <p:sldId id="3831" r:id="rId13"/>
    <p:sldId id="3794" r:id="rId14"/>
    <p:sldId id="3832" r:id="rId15"/>
    <p:sldId id="3833" r:id="rId16"/>
    <p:sldId id="3834" r:id="rId1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21" autoAdjust="0"/>
    <p:restoredTop sz="94660"/>
  </p:normalViewPr>
  <p:slideViewPr>
    <p:cSldViewPr snapToGrid="0">
      <p:cViewPr varScale="1">
        <p:scale>
          <a:sx n="61" d="100"/>
          <a:sy n="61" d="100"/>
        </p:scale>
        <p:origin x="702" y="78"/>
      </p:cViewPr>
      <p:guideLst>
        <p:guide orient="horz" pos="1200"/>
        <p:guide orient="horz" pos="3408"/>
        <p:guide pos="6936"/>
        <p:guide pos="744"/>
      </p:guideLst>
    </p:cSldViewPr>
  </p:slideViewPr>
  <p:notesTextViewPr>
    <p:cViewPr>
      <p:scale>
        <a:sx n="1" d="1"/>
        <a:sy n="1" d="1"/>
      </p:scale>
      <p:origin x="0" y="0"/>
    </p:cViewPr>
  </p:notesTextViewPr>
  <p:notesViewPr>
    <p:cSldViewPr snapToGrid="0">
      <p:cViewPr varScale="1">
        <p:scale>
          <a:sx n="87" d="100"/>
          <a:sy n="87" d="100"/>
        </p:scale>
        <p:origin x="379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lang="en-GB" sz="1197" b="0" i="0" u="none" strike="noStrike" kern="1200" baseline="0" noProof="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GB" noProof="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 Id="rId4" Type="http://schemas.openxmlformats.org/officeDocument/2006/relationships/image" Target="../media/image7.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custT="1"/>
      <dgm:spPr/>
      <dgm:t>
        <a:bodyPr rtlCol="0"/>
        <a:lstStyle/>
        <a:p>
          <a:pPr algn="ctr">
            <a:lnSpc>
              <a:spcPct val="100000"/>
            </a:lnSpc>
            <a:defRPr b="1" spc="20">
              <a:latin typeface="+mj-lt"/>
            </a:defRPr>
          </a:pPr>
          <a:r>
            <a:rPr lang="en-GB" sz="2800" b="0" noProof="0" dirty="0">
              <a:solidFill>
                <a:sysClr val="windowText" lastClr="000000"/>
              </a:solidFill>
            </a:rPr>
            <a:t>Name</a:t>
          </a:r>
          <a:br>
            <a:rPr lang="en-GB" sz="1600" noProof="0" dirty="0">
              <a:solidFill>
                <a:sysClr val="windowText" lastClr="000000"/>
              </a:solidFill>
            </a:rPr>
          </a:br>
          <a:r>
            <a:rPr lang="en-GB" sz="1600" b="0" noProof="0" dirty="0">
              <a:solidFill>
                <a:sysClr val="windowText" lastClr="000000"/>
              </a:solidFill>
              <a:latin typeface="+mn-lt"/>
            </a:rPr>
            <a:t>Title</a:t>
          </a:r>
        </a:p>
      </dgm:t>
    </dgm:pt>
    <dgm:pt modelId="{FC4F4986-5DCD-4DC2-B7FD-2C5FABEF9979}" type="parTrans" cxnId="{E6EDE7CF-5B3F-4E2C-99EE-D5462F0EC9CE}">
      <dgm:prSet/>
      <dgm:spPr/>
      <dgm:t>
        <a:bodyPr rtlCol="0"/>
        <a:lstStyle/>
        <a:p>
          <a:pPr rtl="0"/>
          <a:endParaRPr lang="en-GB" noProof="0" dirty="0"/>
        </a:p>
      </dgm:t>
    </dgm:pt>
    <dgm:pt modelId="{D868EA7F-D868-4231-86D5-66D9B2DF2F62}" type="sibTrans" cxnId="{E6EDE7CF-5B3F-4E2C-99EE-D5462F0EC9CE}">
      <dgm:prSet/>
      <dgm:spPr/>
      <dgm:t>
        <a:bodyPr rtlCol="0"/>
        <a:lstStyle/>
        <a:p>
          <a:pPr rtl="0"/>
          <a:endParaRPr lang="en-GB" noProof="0" dirty="0"/>
        </a:p>
      </dgm:t>
    </dgm:pt>
    <dgm:pt modelId="{1E293C9C-50F7-4DF0-A45F-EF6AA41E15B2}">
      <dgm:prSet custT="1"/>
      <dgm:spPr/>
      <dgm:t>
        <a:bodyPr rtlCol="0"/>
        <a:lstStyle/>
        <a:p>
          <a:pPr algn="ctr">
            <a:lnSpc>
              <a:spcPct val="100000"/>
            </a:lnSpc>
            <a:defRPr b="1" spc="20">
              <a:latin typeface="+mj-lt"/>
            </a:defRPr>
          </a:pPr>
          <a:r>
            <a:rPr lang="en-GB" sz="2800" b="0" noProof="0" dirty="0">
              <a:solidFill>
                <a:schemeClr val="tx1"/>
              </a:solidFill>
            </a:rPr>
            <a:t>Name</a:t>
          </a:r>
          <a:br>
            <a:rPr lang="en-GB" sz="1600" noProof="0" dirty="0">
              <a:solidFill>
                <a:schemeClr val="tx1"/>
              </a:solidFill>
            </a:rPr>
          </a:br>
          <a:r>
            <a:rPr lang="en-GB" sz="1600" b="0" noProof="0" dirty="0">
              <a:solidFill>
                <a:schemeClr val="tx1"/>
              </a:solidFill>
              <a:latin typeface="+mn-lt"/>
            </a:rPr>
            <a:t>Title</a:t>
          </a:r>
        </a:p>
      </dgm:t>
    </dgm:pt>
    <dgm:pt modelId="{04936CC5-1B2F-4620-ABDF-F195956C3F4A}" type="parTrans" cxnId="{A7E7000F-0D10-4D88-844F-C9CB2A6A39DA}">
      <dgm:prSet/>
      <dgm:spPr/>
      <dgm:t>
        <a:bodyPr rtlCol="0"/>
        <a:lstStyle/>
        <a:p>
          <a:pPr rtl="0"/>
          <a:endParaRPr lang="en-GB" noProof="0" dirty="0"/>
        </a:p>
      </dgm:t>
    </dgm:pt>
    <dgm:pt modelId="{E019F05B-61F4-4915-9D10-5D6F328EA591}" type="sibTrans" cxnId="{A7E7000F-0D10-4D88-844F-C9CB2A6A39DA}">
      <dgm:prSet/>
      <dgm:spPr/>
      <dgm:t>
        <a:bodyPr rtlCol="0"/>
        <a:lstStyle/>
        <a:p>
          <a:pPr rtl="0"/>
          <a:endParaRPr lang="en-GB" noProof="0" dirty="0"/>
        </a:p>
      </dgm:t>
    </dgm:pt>
    <dgm:pt modelId="{DA3F2F2F-B5A8-4CFD-ABCE-1BC48CD913AF}">
      <dgm:prSet custT="1"/>
      <dgm:spPr/>
      <dgm:t>
        <a:bodyPr rtlCol="0"/>
        <a:lstStyle/>
        <a:p>
          <a:pPr algn="ctr">
            <a:lnSpc>
              <a:spcPct val="100000"/>
            </a:lnSpc>
            <a:defRPr b="1" spc="20">
              <a:latin typeface="+mj-lt"/>
            </a:defRPr>
          </a:pPr>
          <a:r>
            <a:rPr lang="en-GB" sz="2800" b="0" noProof="0" dirty="0">
              <a:solidFill>
                <a:schemeClr val="tx1"/>
              </a:solidFill>
            </a:rPr>
            <a:t>Name</a:t>
          </a:r>
          <a:br>
            <a:rPr lang="en-GB" sz="1600" noProof="0" dirty="0">
              <a:solidFill>
                <a:schemeClr val="tx1"/>
              </a:solidFill>
            </a:rPr>
          </a:br>
          <a:r>
            <a:rPr lang="en-GB" sz="1600" b="0" noProof="0" dirty="0">
              <a:solidFill>
                <a:schemeClr val="tx1"/>
              </a:solidFill>
              <a:latin typeface="+mn-lt"/>
            </a:rPr>
            <a:t>Title</a:t>
          </a:r>
        </a:p>
      </dgm:t>
    </dgm:pt>
    <dgm:pt modelId="{D4AFA5E0-6624-49A6-B10B-4FFA7483C001}" type="parTrans" cxnId="{307321D6-32A9-4F29-A35B-8328C6417311}">
      <dgm:prSet/>
      <dgm:spPr/>
      <dgm:t>
        <a:bodyPr rtlCol="0"/>
        <a:lstStyle/>
        <a:p>
          <a:pPr rtl="0"/>
          <a:endParaRPr lang="en-GB" noProof="0" dirty="0"/>
        </a:p>
      </dgm:t>
    </dgm:pt>
    <dgm:pt modelId="{038FE749-6004-418E-86C7-7C1B1D7930F4}" type="sibTrans" cxnId="{307321D6-32A9-4F29-A35B-8328C6417311}">
      <dgm:prSet/>
      <dgm:spPr/>
      <dgm:t>
        <a:bodyPr rtlCol="0"/>
        <a:lstStyle/>
        <a:p>
          <a:pPr rtl="0"/>
          <a:endParaRPr lang="en-GB" noProof="0" dirty="0"/>
        </a:p>
      </dgm:t>
    </dgm:pt>
    <dgm:pt modelId="{B2F9B3BC-1849-4A4A-BBE4-752B9B492C76}">
      <dgm:prSet custT="1"/>
      <dgm:spPr/>
      <dgm:t>
        <a:bodyPr rtlCol="0"/>
        <a:lstStyle/>
        <a:p>
          <a:pPr algn="ctr">
            <a:lnSpc>
              <a:spcPct val="100000"/>
            </a:lnSpc>
            <a:defRPr b="1" spc="20">
              <a:latin typeface="+mj-lt"/>
            </a:defRPr>
          </a:pPr>
          <a:r>
            <a:rPr lang="en-GB" sz="2800" b="0" noProof="0" dirty="0">
              <a:solidFill>
                <a:schemeClr val="tx1"/>
              </a:solidFill>
            </a:rPr>
            <a:t>Name</a:t>
          </a:r>
          <a:br>
            <a:rPr lang="en-GB" sz="1600" noProof="0" dirty="0">
              <a:solidFill>
                <a:schemeClr val="tx1"/>
              </a:solidFill>
            </a:rPr>
          </a:br>
          <a:r>
            <a:rPr lang="en-GB" sz="1600" b="0" noProof="0" dirty="0">
              <a:solidFill>
                <a:schemeClr val="tx1"/>
              </a:solidFill>
              <a:latin typeface="+mn-lt"/>
            </a:rPr>
            <a:t>Title</a:t>
          </a:r>
        </a:p>
      </dgm:t>
    </dgm:pt>
    <dgm:pt modelId="{48FD486C-824F-4590-8CFC-BC1053E533DD}" type="parTrans" cxnId="{BB48F2B9-3F80-43D5-9223-76526A774C2D}">
      <dgm:prSet/>
      <dgm:spPr/>
      <dgm:t>
        <a:bodyPr rtlCol="0"/>
        <a:lstStyle/>
        <a:p>
          <a:pPr rtl="0"/>
          <a:endParaRPr lang="en-GB" noProof="0" dirty="0"/>
        </a:p>
      </dgm:t>
    </dgm:pt>
    <dgm:pt modelId="{2946CE56-B018-4C0E-918D-0B36D170024F}" type="sibTrans" cxnId="{BB48F2B9-3F80-43D5-9223-76526A774C2D}">
      <dgm:prSet/>
      <dgm:spPr/>
      <dgm:t>
        <a:bodyPr rtlCol="0"/>
        <a:lstStyle/>
        <a:p>
          <a:pPr rtl="0"/>
          <a:endParaRPr lang="en-GB" noProof="0" dirty="0"/>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rtlCol="0"/>
        <a:lstStyle/>
        <a:p>
          <a:pPr rtl="0"/>
          <a:endParaRPr lang="en-US"/>
        </a:p>
      </dgm:t>
    </dgm:pt>
    <dgm:pt modelId="{198ACE8E-34F4-43E6-BB2E-1809B1CC58DC}">
      <dgm:prSet/>
      <dgm:spPr>
        <a:solidFill>
          <a:schemeClr val="accent1">
            <a:lumMod val="20000"/>
            <a:lumOff val="80000"/>
            <a:alpha val="90000"/>
          </a:schemeClr>
        </a:solidFill>
        <a:ln>
          <a:noFill/>
        </a:ln>
      </dgm:spPr>
      <dgm:t>
        <a:bodyPr rtlCol="0"/>
        <a:lstStyle/>
        <a:p>
          <a:pPr rtl="0"/>
          <a:r>
            <a:rPr lang="en-GB" b="0" i="0" u="none" noProof="0" dirty="0"/>
            <a:t>To start a presentation, go to the Slide Show tab, and select From Beginning.</a:t>
          </a:r>
          <a:endParaRPr lang="en-GB" noProof="0" dirty="0"/>
        </a:p>
      </dgm:t>
    </dgm:pt>
    <dgm:pt modelId="{49F555B2-B165-4CB6-8578-DF4BCD791ABF}" type="parTrans" cxnId="{8327A44B-5326-4A8B-9B23-A3D3C09A16F3}">
      <dgm:prSet/>
      <dgm:spPr/>
      <dgm:t>
        <a:bodyPr rtlCol="0"/>
        <a:lstStyle/>
        <a:p>
          <a:pPr rtl="0"/>
          <a:endParaRPr lang="en-GB" noProof="0" dirty="0"/>
        </a:p>
      </dgm:t>
    </dgm:pt>
    <dgm:pt modelId="{C54063C4-24CD-4834-9424-53756AE38C6B}" type="sibTrans" cxnId="{8327A44B-5326-4A8B-9B23-A3D3C09A16F3}">
      <dgm:prSet phldrT="1" phldr="0"/>
      <dgm:spPr>
        <a:solidFill>
          <a:schemeClr val="accent1"/>
        </a:solidFill>
        <a:ln>
          <a:noFill/>
        </a:ln>
      </dgm:spPr>
      <dgm:t>
        <a:bodyPr rtlCol="0"/>
        <a:lstStyle/>
        <a:p>
          <a:pPr rtl="0"/>
          <a:r>
            <a:rPr lang="en-GB" noProof="0"/>
            <a:t>1</a:t>
          </a:r>
          <a:endParaRPr lang="en-GB" noProof="0" dirty="0"/>
        </a:p>
      </dgm:t>
    </dgm:pt>
    <dgm:pt modelId="{0F6BA1FB-59E5-4F16-A7B4-1533BB1F09E4}">
      <dgm:prSet/>
      <dgm:spPr>
        <a:solidFill>
          <a:schemeClr val="accent2">
            <a:lumMod val="20000"/>
            <a:lumOff val="80000"/>
            <a:alpha val="90000"/>
          </a:schemeClr>
        </a:solidFill>
        <a:ln>
          <a:noFill/>
        </a:ln>
      </dgm:spPr>
      <dgm:t>
        <a:bodyPr rtlCol="0"/>
        <a:lstStyle/>
        <a:p>
          <a:pPr rtl="0"/>
          <a:r>
            <a:rPr lang="en-GB" b="0" i="0" u="none" noProof="0" dirty="0"/>
            <a:t>To display Presenter view, in Slide Show view, on the control bar at the bottom left select the three dots, and then Show Presenter View. </a:t>
          </a:r>
          <a:endParaRPr lang="en-GB" noProof="0" dirty="0"/>
        </a:p>
      </dgm:t>
    </dgm:pt>
    <dgm:pt modelId="{6A557BB1-C0DD-44CB-8745-CE5481476209}" type="parTrans" cxnId="{F0FA65E5-FB81-4E7A-9467-65363565F4A0}">
      <dgm:prSet/>
      <dgm:spPr/>
      <dgm:t>
        <a:bodyPr rtlCol="0"/>
        <a:lstStyle/>
        <a:p>
          <a:pPr rtl="0"/>
          <a:endParaRPr lang="en-GB" noProof="0" dirty="0"/>
        </a:p>
      </dgm:t>
    </dgm:pt>
    <dgm:pt modelId="{7DBF5CB5-29DD-4671-A0F3-981D48571500}" type="sibTrans" cxnId="{F0FA65E5-FB81-4E7A-9467-65363565F4A0}">
      <dgm:prSet phldrT="2" phldr="0"/>
      <dgm:spPr>
        <a:solidFill>
          <a:schemeClr val="accent2"/>
        </a:solidFill>
        <a:ln>
          <a:noFill/>
        </a:ln>
      </dgm:spPr>
      <dgm:t>
        <a:bodyPr rtlCol="0"/>
        <a:lstStyle/>
        <a:p>
          <a:pPr rtl="0"/>
          <a:r>
            <a:rPr lang="en-GB" noProof="0"/>
            <a:t>2</a:t>
          </a:r>
          <a:endParaRPr lang="en-GB" noProof="0" dirty="0"/>
        </a:p>
      </dgm:t>
    </dgm:pt>
    <dgm:pt modelId="{1D096F01-AEA8-401D-8348-98E9A81F3CE0}">
      <dgm:prSet/>
      <dgm:spPr>
        <a:solidFill>
          <a:schemeClr val="accent4">
            <a:lumMod val="20000"/>
            <a:lumOff val="80000"/>
            <a:alpha val="90000"/>
          </a:schemeClr>
        </a:solidFill>
        <a:ln>
          <a:noFill/>
        </a:ln>
      </dgm:spPr>
      <dgm:t>
        <a:bodyPr rtlCol="0"/>
        <a:lstStyle/>
        <a:p>
          <a:pPr rtl="0"/>
          <a:r>
            <a:rPr lang="en-GB" b="0" i="0" u="none" noProof="0" dirty="0"/>
            <a:t>During your presentation, the speaker notes are visible on your monitor, but aren't visible to the audience. </a:t>
          </a:r>
          <a:endParaRPr lang="en-GB" noProof="0" dirty="0"/>
        </a:p>
      </dgm:t>
    </dgm:pt>
    <dgm:pt modelId="{AB9DA1CE-0370-48BB-8362-3A4CBF7FFB29}" type="parTrans" cxnId="{FD2381C0-DA6F-4859-90D6-313730044E7C}">
      <dgm:prSet/>
      <dgm:spPr/>
      <dgm:t>
        <a:bodyPr rtlCol="0"/>
        <a:lstStyle/>
        <a:p>
          <a:pPr rtl="0"/>
          <a:endParaRPr lang="en-GB" noProof="0" dirty="0"/>
        </a:p>
      </dgm:t>
    </dgm:pt>
    <dgm:pt modelId="{6088456C-4B73-4948-985C-DD954DEF44EF}" type="sibTrans" cxnId="{FD2381C0-DA6F-4859-90D6-313730044E7C}">
      <dgm:prSet phldrT="3" phldr="0"/>
      <dgm:spPr>
        <a:solidFill>
          <a:schemeClr val="accent4"/>
        </a:solidFill>
        <a:ln>
          <a:noFill/>
        </a:ln>
      </dgm:spPr>
      <dgm:t>
        <a:bodyPr rtlCol="0"/>
        <a:lstStyle/>
        <a:p>
          <a:pPr rtl="0"/>
          <a:r>
            <a:rPr lang="en-GB" noProof="0"/>
            <a:t>3</a:t>
          </a:r>
          <a:endParaRPr lang="en-GB" noProof="0" dirty="0"/>
        </a:p>
      </dgm:t>
    </dgm:pt>
    <dgm:pt modelId="{DE16CBB4-D3F4-44AD-8379-3A5D78B889D5}">
      <dgm:prSet/>
      <dgm:spPr>
        <a:solidFill>
          <a:schemeClr val="accent5">
            <a:lumMod val="20000"/>
            <a:lumOff val="80000"/>
            <a:alpha val="90000"/>
          </a:schemeClr>
        </a:solidFill>
        <a:ln>
          <a:noFill/>
        </a:ln>
      </dgm:spPr>
      <dgm:t>
        <a:bodyPr rtlCol="0"/>
        <a:lstStyle/>
        <a:p>
          <a:pPr rtl="0"/>
          <a:r>
            <a:rPr lang="en-GB" b="0" i="0" u="none" noProof="0" dirty="0"/>
            <a:t>The Notes pane is a box that appears below each slide. Tap it to add notes. </a:t>
          </a:r>
          <a:endParaRPr lang="en-GB" noProof="0" dirty="0"/>
        </a:p>
      </dgm:t>
    </dgm:pt>
    <dgm:pt modelId="{917142D8-7514-46BB-B61D-8633F0189C31}" type="parTrans" cxnId="{058D75E7-8E09-41CE-ADFC-EEAD1556353B}">
      <dgm:prSet/>
      <dgm:spPr/>
      <dgm:t>
        <a:bodyPr rtlCol="0"/>
        <a:lstStyle/>
        <a:p>
          <a:pPr rtl="0"/>
          <a:endParaRPr lang="en-GB" noProof="0" dirty="0"/>
        </a:p>
      </dgm:t>
    </dgm:pt>
    <dgm:pt modelId="{C2728830-9A00-4764-A9F1-670DDF9E57B3}" type="sibTrans" cxnId="{058D75E7-8E09-41CE-ADFC-EEAD1556353B}">
      <dgm:prSet phldrT="4" phldr="0"/>
      <dgm:spPr>
        <a:solidFill>
          <a:schemeClr val="accent5"/>
        </a:solidFill>
        <a:ln>
          <a:noFill/>
        </a:ln>
      </dgm:spPr>
      <dgm:t>
        <a:bodyPr rtlCol="0"/>
        <a:lstStyle/>
        <a:p>
          <a:pPr rtl="0"/>
          <a:r>
            <a:rPr lang="en-GB" noProof="0"/>
            <a:t>4</a:t>
          </a:r>
          <a:endParaRPr lang="en-GB" noProof="0" dirty="0"/>
        </a:p>
      </dgm:t>
    </dgm:pt>
    <dgm:pt modelId="{F7B81412-5EAE-488C-9259-0FA0EB0F090B}">
      <dgm:prSet/>
      <dgm:spPr>
        <a:solidFill>
          <a:schemeClr val="accent6">
            <a:lumMod val="20000"/>
            <a:lumOff val="80000"/>
            <a:alpha val="90000"/>
          </a:schemeClr>
        </a:solidFill>
        <a:ln>
          <a:noFill/>
        </a:ln>
      </dgm:spPr>
      <dgm:t>
        <a:bodyPr rtlCol="0"/>
        <a:lstStyle/>
        <a:p>
          <a:pPr rtl="0"/>
          <a:r>
            <a:rPr lang="en-GB" b="0" i="0" u="none" noProof="0" dirty="0"/>
            <a:t>If you don’t see the Notes pane or it is completely minimised, click Notes on the task bar across the bottom of the PowerPoint window. </a:t>
          </a:r>
          <a:endParaRPr lang="en-GB" noProof="0" dirty="0"/>
        </a:p>
      </dgm:t>
    </dgm:pt>
    <dgm:pt modelId="{C9E63F01-62A4-4331-A67D-7FE563CE9D07}" type="parTrans" cxnId="{AD7281BE-8A99-43C0-9016-4082EB985BF2}">
      <dgm:prSet/>
      <dgm:spPr/>
      <dgm:t>
        <a:bodyPr rtlCol="0"/>
        <a:lstStyle/>
        <a:p>
          <a:pPr rtl="0"/>
          <a:endParaRPr lang="en-GB" noProof="0" dirty="0"/>
        </a:p>
      </dgm:t>
    </dgm:pt>
    <dgm:pt modelId="{32E76676-0672-4988-9FB1-308093FF8D5C}" type="sibTrans" cxnId="{AD7281BE-8A99-43C0-9016-4082EB985BF2}">
      <dgm:prSet phldrT="5" phldr="0"/>
      <dgm:spPr>
        <a:solidFill>
          <a:schemeClr val="accent6"/>
        </a:solidFill>
        <a:ln>
          <a:noFill/>
        </a:ln>
      </dgm:spPr>
      <dgm:t>
        <a:bodyPr rtlCol="0"/>
        <a:lstStyle/>
        <a:p>
          <a:pPr rtl="0"/>
          <a:r>
            <a:rPr lang="en-GB" noProof="0"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80445" y="781460"/>
          <a:ext cx="1828799" cy="1828799"/>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30023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ysClr val="windowText" lastClr="000000"/>
              </a:solidFill>
            </a:rPr>
            <a:t>Name</a:t>
          </a:r>
          <a:br>
            <a:rPr lang="en-GB" sz="1600" kern="1200" noProof="0" dirty="0">
              <a:solidFill>
                <a:sysClr val="windowText" lastClr="000000"/>
              </a:solidFill>
            </a:rPr>
          </a:br>
          <a:r>
            <a:rPr lang="en-GB" sz="1600" b="0" kern="1200" noProof="0" dirty="0">
              <a:solidFill>
                <a:sysClr val="windowText" lastClr="000000"/>
              </a:solidFill>
              <a:latin typeface="+mn-lt"/>
            </a:rPr>
            <a:t>Title</a:t>
          </a:r>
        </a:p>
      </dsp:txBody>
      <dsp:txXfrm>
        <a:off x="300232" y="2951374"/>
        <a:ext cx="2389225" cy="487484"/>
      </dsp:txXfrm>
    </dsp:sp>
    <dsp:sp modelId="{7D166BBB-55AF-452C-B9A0-94A1EE55FF4F}">
      <dsp:nvSpPr>
        <dsp:cNvPr id="0" name=""/>
        <dsp:cNvSpPr/>
      </dsp:nvSpPr>
      <dsp:spPr>
        <a:xfrm>
          <a:off x="30023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7785" y="781460"/>
          <a:ext cx="1828799" cy="1828799"/>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757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Name</a:t>
          </a:r>
          <a:br>
            <a:rPr lang="en-GB" sz="1600" kern="1200" noProof="0" dirty="0">
              <a:solidFill>
                <a:schemeClr val="tx1"/>
              </a:solidFill>
            </a:rPr>
          </a:br>
          <a:r>
            <a:rPr lang="en-GB" sz="1600" b="0" kern="1200" noProof="0" dirty="0">
              <a:solidFill>
                <a:schemeClr val="tx1"/>
              </a:solidFill>
              <a:latin typeface="+mn-lt"/>
            </a:rPr>
            <a:t>Title</a:t>
          </a:r>
        </a:p>
      </dsp:txBody>
      <dsp:txXfrm>
        <a:off x="3107572" y="2951374"/>
        <a:ext cx="2389225" cy="487484"/>
      </dsp:txXfrm>
    </dsp:sp>
    <dsp:sp modelId="{1223E777-77CB-4A9A-BF21-12B513842696}">
      <dsp:nvSpPr>
        <dsp:cNvPr id="0" name=""/>
        <dsp:cNvSpPr/>
      </dsp:nvSpPr>
      <dsp:spPr>
        <a:xfrm>
          <a:off x="310757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5126" y="781460"/>
          <a:ext cx="1828799" cy="1828799"/>
        </a:xfrm>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491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Name</a:t>
          </a:r>
          <a:br>
            <a:rPr lang="en-GB" sz="1600" kern="1200" noProof="0" dirty="0">
              <a:solidFill>
                <a:schemeClr val="tx1"/>
              </a:solidFill>
            </a:rPr>
          </a:br>
          <a:r>
            <a:rPr lang="en-GB" sz="1600" b="0" kern="1200" noProof="0" dirty="0">
              <a:solidFill>
                <a:schemeClr val="tx1"/>
              </a:solidFill>
              <a:latin typeface="+mn-lt"/>
            </a:rPr>
            <a:t>Title</a:t>
          </a:r>
        </a:p>
      </dsp:txBody>
      <dsp:txXfrm>
        <a:off x="5914913" y="2951374"/>
        <a:ext cx="2389225" cy="487484"/>
      </dsp:txXfrm>
    </dsp:sp>
    <dsp:sp modelId="{EE420F84-477D-4635-BEF8-66426E9A259D}">
      <dsp:nvSpPr>
        <dsp:cNvPr id="0" name=""/>
        <dsp:cNvSpPr/>
      </dsp:nvSpPr>
      <dsp:spPr>
        <a:xfrm>
          <a:off x="6251818" y="2539746"/>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02466" y="781460"/>
          <a:ext cx="1828799" cy="1828799"/>
        </a:xfrm>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225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1244600">
            <a:lnSpc>
              <a:spcPct val="100000"/>
            </a:lnSpc>
            <a:spcBef>
              <a:spcPct val="0"/>
            </a:spcBef>
            <a:spcAft>
              <a:spcPct val="35000"/>
            </a:spcAft>
            <a:buNone/>
            <a:defRPr b="1" spc="20">
              <a:latin typeface="+mj-lt"/>
            </a:defRPr>
          </a:pPr>
          <a:r>
            <a:rPr lang="en-GB" sz="2800" b="0" kern="1200" noProof="0" dirty="0">
              <a:solidFill>
                <a:schemeClr val="tx1"/>
              </a:solidFill>
            </a:rPr>
            <a:t>Name</a:t>
          </a:r>
          <a:br>
            <a:rPr lang="en-GB" sz="1600" kern="1200" noProof="0" dirty="0">
              <a:solidFill>
                <a:schemeClr val="tx1"/>
              </a:solidFill>
            </a:rPr>
          </a:br>
          <a:r>
            <a:rPr lang="en-GB" sz="1600" b="0" kern="1200" noProof="0" dirty="0">
              <a:solidFill>
                <a:schemeClr val="tx1"/>
              </a:solidFill>
              <a:latin typeface="+mn-lt"/>
            </a:rPr>
            <a:t>Title</a:t>
          </a:r>
        </a:p>
      </dsp:txBody>
      <dsp:txXfrm>
        <a:off x="8722253" y="2951374"/>
        <a:ext cx="2389225" cy="487484"/>
      </dsp:txXfrm>
    </dsp:sp>
    <dsp:sp modelId="{5A7600AF-A34B-4D03-B3D6-B3C760AE8E06}">
      <dsp:nvSpPr>
        <dsp:cNvPr id="0" name=""/>
        <dsp:cNvSpPr/>
      </dsp:nvSpPr>
      <dsp:spPr>
        <a:xfrm>
          <a:off x="8765713" y="3373469"/>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To start a presentation, go to the Slide Show tab, and select From Beginning.</a:t>
          </a:r>
          <a:endParaRPr lang="en-GB" sz="1100" kern="1200" noProof="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1</a:t>
          </a:r>
          <a:endParaRPr lang="en-GB" sz="3800" kern="1200" noProof="0" dirty="0"/>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To display Presenter view, in Slide Show view, on the control bar at the bottom left select the three dots, and then Show Presenter View. </a:t>
          </a:r>
          <a:endParaRPr lang="en-GB" sz="1100" kern="1200" noProof="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2</a:t>
          </a:r>
          <a:endParaRPr lang="en-GB" sz="3800" kern="1200" noProof="0" dirty="0"/>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During your presentation, the speaker notes are visible on your monitor, but aren't visible to the audience. </a:t>
          </a:r>
          <a:endParaRPr lang="en-GB" sz="1100" kern="1200" noProof="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3</a:t>
          </a:r>
          <a:endParaRPr lang="en-GB" sz="3800" kern="1200" noProof="0" dirty="0"/>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The Notes pane is a box that appears below each slide. Tap it to add notes. </a:t>
          </a:r>
          <a:endParaRPr lang="en-GB" sz="1100" kern="1200" noProof="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a:t>4</a:t>
          </a:r>
          <a:endParaRPr lang="en-GB" sz="3800" kern="1200" noProof="0" dirty="0"/>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rtlCol="0" anchor="t" anchorCtr="0">
          <a:noAutofit/>
        </a:bodyPr>
        <a:lstStyle/>
        <a:p>
          <a:pPr marL="0" lvl="0" indent="0" algn="l" defTabSz="488950" rtl="0">
            <a:lnSpc>
              <a:spcPct val="90000"/>
            </a:lnSpc>
            <a:spcBef>
              <a:spcPct val="0"/>
            </a:spcBef>
            <a:spcAft>
              <a:spcPct val="35000"/>
            </a:spcAft>
            <a:buNone/>
          </a:pPr>
          <a:r>
            <a:rPr lang="en-GB" sz="1100" b="0" i="0" u="none" kern="1200" noProof="0" dirty="0"/>
            <a:t>If you don’t see the Notes pane or it is completely minimised, click Notes on the task bar across the bottom of the PowerPoint window. </a:t>
          </a:r>
          <a:endParaRPr lang="en-GB" sz="1100" kern="1200" noProof="0" dirty="0"/>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rtlCol="0" anchor="ctr" anchorCtr="0">
          <a:noAutofit/>
        </a:bodyPr>
        <a:lstStyle/>
        <a:p>
          <a:pPr marL="0" lvl="0" indent="0" algn="ctr" defTabSz="1689100" rtl="0">
            <a:lnSpc>
              <a:spcPct val="90000"/>
            </a:lnSpc>
            <a:spcBef>
              <a:spcPct val="0"/>
            </a:spcBef>
            <a:spcAft>
              <a:spcPct val="35000"/>
            </a:spcAft>
            <a:buNone/>
          </a:pPr>
          <a:r>
            <a:rPr lang="en-GB" sz="3800" kern="1200" noProof="0" dirty="0"/>
            <a:t>5</a:t>
          </a:r>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rtlCol="0"/>
            <a:lstStyle/>
            <a:p>
              <a:pPr rtl="0"/>
              <a:r>
                <a:t>1</a:t>
              </a:r>
            </a:p>
          </dgm:t>
        </dgm:pt>
        <dgm:pt modelId="201" type="sibTrans" cxnId="{95F9FFCB-1BFC-4B36-BE44-D6A1469F21C3}">
          <dgm:prSet phldrT="2"/>
          <dgm:t>
            <a:bodyPr rtlCol="0"/>
            <a:lstStyle/>
            <a:p>
              <a:pPr rtl="0"/>
              <a:r>
                <a:t>2</a:t>
              </a:r>
            </a:p>
          </dgm:t>
        </dgm:pt>
        <dgm:pt modelId="301" type="sibTrans" cxnId="{A69863A3-5EBF-4CAE-AA51-83CA76DE20BB}">
          <dgm:prSet phldrT="3"/>
          <dgm:t>
            <a:bodyPr rtlCol="0"/>
            <a:lstStyle/>
            <a:p>
              <a:pPr rtl="0"/>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EDCE667-0E8B-4020-B798-9F540ACF8A1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B98FE84B-4CF5-479A-98FA-101E6C92240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249E17-B59A-4F61-B8D2-5B4F41E1978D}" type="datetime1">
              <a:rPr lang="en-GB" smtClean="0"/>
              <a:t>14/10/2025</a:t>
            </a:fld>
            <a:endParaRPr lang="en-GB" dirty="0"/>
          </a:p>
        </p:txBody>
      </p:sp>
      <p:sp>
        <p:nvSpPr>
          <p:cNvPr id="4" name="Footer Placeholder 3">
            <a:extLst>
              <a:ext uri="{FF2B5EF4-FFF2-40B4-BE49-F238E27FC236}">
                <a16:creationId xmlns:a16="http://schemas.microsoft.com/office/drawing/2014/main" id="{E9871FFA-2EDD-435F-95BB-D4913CE5231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B9F549EF-DEA6-491C-B092-AD1829A0E2C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E3C7C88-02FC-450C-BC0C-36A3D372F9C7}" type="slidenum">
              <a:rPr lang="en-GB" smtClean="0"/>
              <a:t>‹#›</a:t>
            </a:fld>
            <a:endParaRPr lang="en-GB"/>
          </a:p>
        </p:txBody>
      </p:sp>
    </p:spTree>
    <p:extLst>
      <p:ext uri="{BB962C8B-B14F-4D97-AF65-F5344CB8AC3E}">
        <p14:creationId xmlns:p14="http://schemas.microsoft.com/office/powerpoint/2010/main" val="524669725"/>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E95BD-28DC-4C06-ABE7-D1DD6658916C}" type="datetime1">
              <a:rPr lang="en-GB" smtClean="0"/>
              <a:pPr/>
              <a:t>14/10/2025</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40C6A29-4676-420C-BBE3-ACC2B80F64D4}" type="slidenum">
              <a:rPr lang="en-GB" noProof="0" smtClean="0"/>
              <a:t>‹#›</a:t>
            </a:fld>
            <a:endParaRPr lang="en-GB" noProof="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1</a:t>
            </a:fld>
            <a:endParaRPr lang="en-GB"/>
          </a:p>
        </p:txBody>
      </p:sp>
    </p:spTree>
    <p:extLst>
      <p:ext uri="{BB962C8B-B14F-4D97-AF65-F5344CB8AC3E}">
        <p14:creationId xmlns:p14="http://schemas.microsoft.com/office/powerpoint/2010/main" val="20281415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10</a:t>
            </a:fld>
            <a:endParaRPr lang="en-GB"/>
          </a:p>
        </p:txBody>
      </p:sp>
    </p:spTree>
    <p:extLst>
      <p:ext uri="{BB962C8B-B14F-4D97-AF65-F5344CB8AC3E}">
        <p14:creationId xmlns:p14="http://schemas.microsoft.com/office/powerpoint/2010/main" val="4209822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a:p>
        </p:txBody>
      </p:sp>
      <p:sp>
        <p:nvSpPr>
          <p:cNvPr id="4" name="Slide Number Placeholder 3"/>
          <p:cNvSpPr>
            <a:spLocks noGrp="1"/>
          </p:cNvSpPr>
          <p:nvPr>
            <p:ph type="sldNum" sz="quarter" idx="5"/>
          </p:nvPr>
        </p:nvSpPr>
        <p:spPr/>
        <p:txBody>
          <a:bodyPr rtlCol="0"/>
          <a:lstStyle/>
          <a:p>
            <a:pPr rtl="0"/>
            <a:fld id="{D40C6A29-4676-420C-BBE3-ACC2B80F64D4}" type="slidenum">
              <a:rPr lang="en-GB" smtClean="0"/>
              <a:t>11</a:t>
            </a:fld>
            <a:endParaRPr lang="en-GB"/>
          </a:p>
        </p:txBody>
      </p:sp>
    </p:spTree>
    <p:extLst>
      <p:ext uri="{BB962C8B-B14F-4D97-AF65-F5344CB8AC3E}">
        <p14:creationId xmlns:p14="http://schemas.microsoft.com/office/powerpoint/2010/main" val="562526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12</a:t>
            </a:fld>
            <a:endParaRPr lang="en-US" dirty="0"/>
          </a:p>
        </p:txBody>
      </p:sp>
    </p:spTree>
    <p:extLst>
      <p:ext uri="{BB962C8B-B14F-4D97-AF65-F5344CB8AC3E}">
        <p14:creationId xmlns:p14="http://schemas.microsoft.com/office/powerpoint/2010/main" val="31344152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rtlCol="0"/>
          <a:lstStyle/>
          <a:p>
            <a:pPr rtl="0"/>
            <a:endParaRPr lang="en-GB" noProof="0" dirty="0"/>
          </a:p>
        </p:txBody>
      </p:sp>
      <p:sp>
        <p:nvSpPr>
          <p:cNvPr id="4" name="Slide Number Placeholder 3"/>
          <p:cNvSpPr>
            <a:spLocks noGrp="1"/>
          </p:cNvSpPr>
          <p:nvPr>
            <p:ph type="sldNum" sz="quarter" idx="5"/>
          </p:nvPr>
        </p:nvSpPr>
        <p:spPr/>
        <p:txBody>
          <a:bodyPr rtlCol="0"/>
          <a:lstStyle/>
          <a:p>
            <a:pPr rtl="0"/>
            <a:fld id="{D40C6A29-4676-420C-BBE3-ACC2B80F64D4}" type="slidenum">
              <a:rPr lang="en-US" smtClean="0"/>
              <a:t>13</a:t>
            </a:fld>
            <a:endParaRPr lang="en-US" dirty="0"/>
          </a:p>
        </p:txBody>
      </p:sp>
    </p:spTree>
    <p:extLst>
      <p:ext uri="{BB962C8B-B14F-4D97-AF65-F5344CB8AC3E}">
        <p14:creationId xmlns:p14="http://schemas.microsoft.com/office/powerpoint/2010/main" val="16701621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2</a:t>
            </a:fld>
            <a:endParaRPr lang="en-GB"/>
          </a:p>
        </p:txBody>
      </p:sp>
    </p:spTree>
    <p:extLst>
      <p:ext uri="{BB962C8B-B14F-4D97-AF65-F5344CB8AC3E}">
        <p14:creationId xmlns:p14="http://schemas.microsoft.com/office/powerpoint/2010/main" val="3527779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3</a:t>
            </a:fld>
            <a:endParaRPr lang="en-GB"/>
          </a:p>
        </p:txBody>
      </p:sp>
    </p:spTree>
    <p:extLst>
      <p:ext uri="{BB962C8B-B14F-4D97-AF65-F5344CB8AC3E}">
        <p14:creationId xmlns:p14="http://schemas.microsoft.com/office/powerpoint/2010/main" val="39509431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4</a:t>
            </a:fld>
            <a:endParaRPr lang="en-GB"/>
          </a:p>
        </p:txBody>
      </p:sp>
    </p:spTree>
    <p:extLst>
      <p:ext uri="{BB962C8B-B14F-4D97-AF65-F5344CB8AC3E}">
        <p14:creationId xmlns:p14="http://schemas.microsoft.com/office/powerpoint/2010/main" val="250888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5</a:t>
            </a:fld>
            <a:endParaRPr lang="en-GB"/>
          </a:p>
        </p:txBody>
      </p:sp>
    </p:spTree>
    <p:extLst>
      <p:ext uri="{BB962C8B-B14F-4D97-AF65-F5344CB8AC3E}">
        <p14:creationId xmlns:p14="http://schemas.microsoft.com/office/powerpoint/2010/main" val="3942359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6</a:t>
            </a:fld>
            <a:endParaRPr lang="en-GB"/>
          </a:p>
        </p:txBody>
      </p:sp>
    </p:spTree>
    <p:extLst>
      <p:ext uri="{BB962C8B-B14F-4D97-AF65-F5344CB8AC3E}">
        <p14:creationId xmlns:p14="http://schemas.microsoft.com/office/powerpoint/2010/main" val="718245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7</a:t>
            </a:fld>
            <a:endParaRPr lang="en-GB"/>
          </a:p>
        </p:txBody>
      </p:sp>
    </p:spTree>
    <p:extLst>
      <p:ext uri="{BB962C8B-B14F-4D97-AF65-F5344CB8AC3E}">
        <p14:creationId xmlns:p14="http://schemas.microsoft.com/office/powerpoint/2010/main" val="1830240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8</a:t>
            </a:fld>
            <a:endParaRPr lang="en-GB"/>
          </a:p>
        </p:txBody>
      </p:sp>
    </p:spTree>
    <p:extLst>
      <p:ext uri="{BB962C8B-B14F-4D97-AF65-F5344CB8AC3E}">
        <p14:creationId xmlns:p14="http://schemas.microsoft.com/office/powerpoint/2010/main" val="32950130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40C6A29-4676-420C-BBE3-ACC2B80F64D4}" type="slidenum">
              <a:rPr lang="en-GB" smtClean="0"/>
              <a:t>9</a:t>
            </a:fld>
            <a:endParaRPr lang="en-GB"/>
          </a:p>
        </p:txBody>
      </p:sp>
    </p:spTree>
    <p:extLst>
      <p:ext uri="{BB962C8B-B14F-4D97-AF65-F5344CB8AC3E}">
        <p14:creationId xmlns:p14="http://schemas.microsoft.com/office/powerpoint/2010/main" val="788970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rtlCol="0" anchor="b"/>
          <a:lstStyle>
            <a:lvl1pPr algn="r">
              <a:defRPr sz="6000">
                <a:solidFill>
                  <a:schemeClr val="bg1"/>
                </a:solidFill>
              </a:defRPr>
            </a:lvl1pPr>
          </a:lstStyle>
          <a:p>
            <a:pPr rtl="0"/>
            <a:r>
              <a:rPr lang="en-GB" noProof="0"/>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rtlCol="0"/>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GB" noProof="0"/>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rtlCol="0"/>
          <a:lstStyle>
            <a:lvl1pPr marL="0" indent="0">
              <a:buNone/>
              <a:defRPr sz="2400"/>
            </a:lvl1pPr>
            <a:lvl2pPr marL="228600">
              <a:defRPr/>
            </a:lvl2pPr>
            <a:lvl3pPr marL="457200">
              <a:defRPr/>
            </a:lvl3pPr>
            <a:lvl4pPr marL="685800">
              <a:defRPr/>
            </a:lvl4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rtlCol="0"/>
          <a:lstStyle>
            <a:lvl1pPr algn="l">
              <a:defRPr>
                <a:latin typeface="+mn-lt"/>
              </a:defRPr>
            </a:lvl1pPr>
          </a:lstStyle>
          <a:p>
            <a:pPr algn="l"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rtlCol="0"/>
          <a:lstStyle>
            <a:lvl1pPr marL="0" indent="0">
              <a:buNone/>
              <a:defRPr sz="2400"/>
            </a:lvl1pPr>
            <a:lvl2pPr marL="228600">
              <a:defRPr sz="1800"/>
            </a:lvl2pPr>
            <a:lvl3pPr marL="457200">
              <a:defRPr sz="1800"/>
            </a:lvl3pPr>
          </a:lstStyle>
          <a:p>
            <a:pPr lvl="0" rtl="0"/>
            <a:r>
              <a:rPr lang="en-GB" noProof="0"/>
              <a:t>Click to edit Master text styles</a:t>
            </a:r>
          </a:p>
          <a:p>
            <a:pPr lvl="1" rtl="0"/>
            <a:r>
              <a:rPr lang="en-GB" noProof="0"/>
              <a:t>Second level</a:t>
            </a:r>
          </a:p>
          <a:p>
            <a:pPr lvl="2" rtl="0"/>
            <a:r>
              <a:rPr lang="en-GB" noProof="0"/>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rtlCol="0"/>
          <a:lstStyle/>
          <a:p>
            <a:pPr rtl="0"/>
            <a:r>
              <a:rPr lang="en-GB" noProof="0"/>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rtlCol="0" anchor="b"/>
          <a:lstStyle>
            <a:lvl1pPr>
              <a:defRPr sz="3200"/>
            </a:lvl1pPr>
          </a:lstStyle>
          <a:p>
            <a:pPr rtl="0"/>
            <a:r>
              <a:rPr lang="en-GB" noProof="0"/>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GB" noProof="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GB" noProof="0"/>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rtlCol="0"/>
          <a:lstStyle>
            <a:lvl1pPr algn="ctr">
              <a:defRPr>
                <a:solidFill>
                  <a:schemeClr val="bg1"/>
                </a:solidFill>
              </a:defRPr>
            </a:lvl1pPr>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rtlCol="0" anchor="ctr"/>
          <a:lstStyle>
            <a:lvl1pPr marL="0" indent="0">
              <a:buNone/>
              <a:defRPr/>
            </a:lvl1pPr>
            <a:lvl2pPr marL="228600">
              <a:defRPr/>
            </a:lvl2pPr>
            <a:lvl3pPr marL="457200">
              <a:defRPr/>
            </a:lvl3pPr>
            <a:lvl4pPr>
              <a:buNone/>
              <a:defRPr/>
            </a:lvl4pPr>
          </a:lstStyle>
          <a:p>
            <a:pPr lvl="0" rtl="0"/>
            <a:r>
              <a:rPr lang="en-GB" noProof="0"/>
              <a:t>Click to edit Master text styles</a:t>
            </a:r>
          </a:p>
          <a:p>
            <a:pPr lvl="1" rtl="0"/>
            <a:r>
              <a:rPr lang="en-GB" noProof="0"/>
              <a:t>Second level</a:t>
            </a:r>
          </a:p>
          <a:p>
            <a:pPr lvl="2" rtl="0"/>
            <a:r>
              <a:rPr lang="en-GB" noProof="0"/>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rtlCol="0" anchor="ctr">
            <a:noAutofit/>
          </a:bodyPr>
          <a:lstStyle>
            <a:lvl1pPr algn="ctr">
              <a:buNone/>
              <a:defRPr sz="1800"/>
            </a:lvl1pPr>
          </a:lstStyle>
          <a:p>
            <a:pPr rtl="0"/>
            <a:r>
              <a:rPr lang="en-GB" noProof="0"/>
              <a:t>Click icon to add picture</a:t>
            </a: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rtlCol="0">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rtlCol="0" anchor="b"/>
          <a:lstStyle>
            <a:lvl1pPr algn="ctr">
              <a:defRPr sz="6000">
                <a:solidFill>
                  <a:schemeClr val="bg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rtlCol="0"/>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rtlCol="0"/>
          <a:lstStyle/>
          <a:p>
            <a:pPr rtl="0"/>
            <a:r>
              <a:rPr lang="en-GB" noProof="0"/>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rtlCol="0"/>
          <a:lstStyle>
            <a:lvl1pPr>
              <a:buNone/>
              <a:defRPr>
                <a:solidFill>
                  <a:schemeClr val="bg1"/>
                </a:solidFill>
              </a:defRPr>
            </a:lvl1pPr>
          </a:lstStyle>
          <a:p>
            <a:pPr rtl="0"/>
            <a:r>
              <a:rPr lang="en-GB" noProof="0"/>
              <a:t>Click icon to add picture</a:t>
            </a:r>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rtlCol="0" anchor="b" anchorCtr="0">
            <a:noAutofit/>
          </a:bodyPr>
          <a:lstStyle>
            <a:lvl1pPr algn="ctr">
              <a:defRPr sz="4000">
                <a:solidFill>
                  <a:schemeClr val="tx1"/>
                </a:solidFill>
              </a:defRPr>
            </a:lvl1pPr>
          </a:lstStyle>
          <a:p>
            <a:pPr rtl="0"/>
            <a:r>
              <a:rPr lang="en-GB" noProof="0"/>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rtlCol="0"/>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GB" noProof="0"/>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rtlCol="0"/>
          <a:lstStyle>
            <a:lvl1pPr>
              <a:defRPr>
                <a:solidFill>
                  <a:schemeClr val="bg1"/>
                </a:solidFill>
                <a:latin typeface="+mn-lt"/>
              </a:defRPr>
            </a:lvl1pPr>
          </a:lstStyle>
          <a:p>
            <a:pPr rtl="0">
              <a:defRPr/>
            </a:pPr>
            <a:r>
              <a:rPr lang="en-GB" noProof="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rtlCol="0"/>
          <a:lstStyle>
            <a:lvl1pPr>
              <a:defRPr>
                <a:solidFill>
                  <a:schemeClr val="bg1"/>
                </a:solidFill>
                <a:latin typeface="+mn-lt"/>
              </a:defRPr>
            </a:lvl1pPr>
          </a:lstStyle>
          <a:p>
            <a:pPr rtl="0">
              <a:defRPr/>
            </a:pPr>
            <a:r>
              <a:rPr lang="en-GB" noProof="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rtlCol="0"/>
          <a:lstStyle>
            <a:lvl1pPr>
              <a:defRPr>
                <a:solidFill>
                  <a:schemeClr val="bg1"/>
                </a:solidFill>
                <a:latin typeface="+mn-lt"/>
              </a:defRPr>
            </a:lvl1pPr>
          </a:lstStyle>
          <a:p>
            <a:pPr rtl="0">
              <a:defRPr/>
            </a:pPr>
            <a:fld id="{D76B855D-E9CC-4FF8-AD85-6CDC7B89A0DE}" type="slidenum">
              <a:rPr lang="en-GB" noProof="0" smtClean="0"/>
              <a:pPr>
                <a:defRPr/>
              </a:pPr>
              <a:t>‹#›</a:t>
            </a:fld>
            <a:endParaRPr lang="en-GB" noProof="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rtlCol="0"/>
          <a:lstStyle/>
          <a:p>
            <a:pPr rtl="0"/>
            <a:r>
              <a:rPr lang="en-GB" noProof="0"/>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rtlCol="0"/>
          <a:lstStyle/>
          <a:p>
            <a:pPr rtl="0"/>
            <a:r>
              <a:rPr lang="en-GB" noProof="0"/>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GB" noProof="0"/>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rtlCol="0">
            <a:normAutofit/>
          </a:bodyPr>
          <a:lstStyle>
            <a:lvl1pPr>
              <a:defRPr sz="2400"/>
            </a:lvl1pPr>
            <a:lvl2pPr>
              <a:defRPr sz="2000"/>
            </a:lvl2pPr>
            <a:lvl3pPr>
              <a:defRPr sz="1800"/>
            </a:lvl3pPr>
            <a:lvl4pPr>
              <a:defRPr sz="1600"/>
            </a:lvl4pPr>
            <a:lvl5pPr>
              <a:defRPr sz="1600"/>
            </a:lvl5pPr>
          </a:lstStyle>
          <a:p>
            <a:pPr lvl="0" rtl="0"/>
            <a:r>
              <a:rPr lang="en-GB" noProof="0"/>
              <a:t>Click to edit Master text styles</a:t>
            </a:r>
          </a:p>
          <a:p>
            <a:pPr lvl="1" rtl="0"/>
            <a:r>
              <a:rPr lang="en-GB" noProof="0"/>
              <a:t>Second level</a:t>
            </a:r>
          </a:p>
          <a:p>
            <a:pPr lvl="2" rtl="0"/>
            <a:r>
              <a:rPr lang="en-GB" noProof="0"/>
              <a:t>Third level</a:t>
            </a:r>
          </a:p>
          <a:p>
            <a:pPr lvl="3" rtl="0"/>
            <a:r>
              <a:rPr lang="en-GB" noProof="0"/>
              <a:t>Fourth level</a:t>
            </a:r>
          </a:p>
          <a:p>
            <a:pPr lvl="4" rtl="0"/>
            <a:r>
              <a:rPr lang="en-GB" noProof="0"/>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rtlCol="0"/>
          <a:lstStyle>
            <a:lvl1pPr>
              <a:defRPr>
                <a:latin typeface="+mn-lt"/>
              </a:defRPr>
            </a:lvl1pPr>
          </a:lstStyle>
          <a:p>
            <a:pPr rtl="0">
              <a:defRPr/>
            </a:pPr>
            <a:r>
              <a:rPr lang="en-GB" noProof="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rtlCol="0"/>
          <a:lstStyle>
            <a:lvl1pPr>
              <a:defRPr>
                <a:latin typeface="+mn-lt"/>
              </a:defRPr>
            </a:lvl1pPr>
          </a:lstStyle>
          <a:p>
            <a:pPr rtl="0">
              <a:defRPr/>
            </a:pPr>
            <a:r>
              <a:rPr lang="en-GB" noProof="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rtlCol="0"/>
          <a:lstStyle>
            <a:lvl1pPr>
              <a:defRPr>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GB" noProof="0"/>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rtl="0">
              <a:defRPr/>
            </a:pPr>
            <a:r>
              <a:rPr lang="en-GB" noProof="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rtl="0">
              <a:defRPr/>
            </a:pPr>
            <a:r>
              <a:rPr lang="en-GB" noProof="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rtl="0">
              <a:defRPr/>
            </a:pPr>
            <a:fld id="{D76B855D-E9CC-4FF8-AD85-6CDC7B89A0DE}" type="slidenum">
              <a:rPr lang="en-GB" noProof="0" smtClean="0">
                <a:solidFill>
                  <a:prstClr val="black">
                    <a:tint val="75000"/>
                  </a:prstClr>
                </a:solidFill>
              </a:rPr>
              <a:pPr>
                <a:defRPr/>
              </a:pPr>
              <a:t>‹#›</a:t>
            </a:fld>
            <a:endParaRPr lang="en-GB" noProof="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p:txBody>
          <a:bodyPr rtlCol="0"/>
          <a:lstStyle/>
          <a:p>
            <a:pPr rtl="0"/>
            <a:r>
              <a:rPr lang="en-GB">
                <a:solidFill>
                  <a:srgbClr val="FFFFFF"/>
                </a:solidFill>
              </a:rPr>
              <a:t>Shapes</a:t>
            </a:r>
            <a:endParaRPr lang="en-GB"/>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rtlCol="0"/>
          <a:lstStyle/>
          <a:p>
            <a:pPr rtl="0"/>
            <a:r>
              <a:rPr lang="en-GB">
                <a:solidFill>
                  <a:srgbClr val="FFFFFF"/>
                </a:solidFill>
              </a:rPr>
              <a:t>Presenter Name</a:t>
            </a:r>
          </a:p>
          <a:p>
            <a:pPr rtl="0"/>
            <a:endParaRPr lang="en-GB"/>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p:txBody>
          <a:bodyPr rtlCol="0"/>
          <a:lstStyle/>
          <a:p>
            <a:pPr rtl="0"/>
            <a:r>
              <a:rPr lang="en-GB"/>
              <a:t>Content</a:t>
            </a:r>
          </a:p>
        </p:txBody>
      </p:sp>
      <p:sp>
        <p:nvSpPr>
          <p:cNvPr id="3" name="Text Placeholder 2">
            <a:extLst>
              <a:ext uri="{FF2B5EF4-FFF2-40B4-BE49-F238E27FC236}">
                <a16:creationId xmlns:a16="http://schemas.microsoft.com/office/drawing/2014/main" id="{33E8A40A-0195-4B3A-81F2-8B76B68F974F}"/>
              </a:ext>
            </a:extLst>
          </p:cNvPr>
          <p:cNvSpPr>
            <a:spLocks noGrp="1"/>
          </p:cNvSpPr>
          <p:nvPr>
            <p:ph type="body" idx="1"/>
          </p:nvPr>
        </p:nvSpPr>
        <p:spPr/>
        <p:txBody>
          <a:bodyPr rtlCol="0"/>
          <a:lstStyle/>
          <a:p>
            <a:pPr rtl="0"/>
            <a:r>
              <a:rPr lang="en-GB"/>
              <a:t>Subtitle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p:txBody>
          <a:bodyPr rtlCol="0"/>
          <a:lstStyle/>
          <a:p>
            <a:pPr rtl="0"/>
            <a:r>
              <a:rPr lang="en-GB"/>
              <a:t>Add text, images, art, and videos. </a:t>
            </a:r>
          </a:p>
          <a:p>
            <a:pPr rtl="0"/>
            <a:r>
              <a:rPr lang="en-GB"/>
              <a:t>Add transitions, animations, and motion. </a:t>
            </a:r>
          </a:p>
          <a:p>
            <a:pPr rtl="0"/>
            <a:r>
              <a:rPr lang="en-GB"/>
              <a:t>Save to OneDrive, to get to your presentations from your computer, tablet, or phone. </a:t>
            </a:r>
          </a:p>
        </p:txBody>
      </p:sp>
      <p:sp>
        <p:nvSpPr>
          <p:cNvPr id="5" name="Text Placeholder 4">
            <a:extLst>
              <a:ext uri="{FF2B5EF4-FFF2-40B4-BE49-F238E27FC236}">
                <a16:creationId xmlns:a16="http://schemas.microsoft.com/office/drawing/2014/main" id="{8FCFD254-68A8-4D88-9653-D6F0238D59BD}"/>
              </a:ext>
            </a:extLst>
          </p:cNvPr>
          <p:cNvSpPr>
            <a:spLocks noGrp="1"/>
          </p:cNvSpPr>
          <p:nvPr>
            <p:ph type="body" sz="quarter" idx="3"/>
          </p:nvPr>
        </p:nvSpPr>
        <p:spPr/>
        <p:txBody>
          <a:bodyPr rtlCol="0"/>
          <a:lstStyle/>
          <a:p>
            <a:pPr rtl="0"/>
            <a:r>
              <a:rPr lang="en-GB"/>
              <a:t>Subtitle</a:t>
            </a:r>
          </a:p>
        </p:txBody>
      </p:sp>
      <p:sp>
        <p:nvSpPr>
          <p:cNvPr id="6" name="Content Placeholder 5">
            <a:extLst>
              <a:ext uri="{FF2B5EF4-FFF2-40B4-BE49-F238E27FC236}">
                <a16:creationId xmlns:a16="http://schemas.microsoft.com/office/drawing/2014/main" id="{3905CD03-9B40-4AA4-B6AB-5B38436AB901}"/>
              </a:ext>
            </a:extLst>
          </p:cNvPr>
          <p:cNvSpPr>
            <a:spLocks noGrp="1"/>
          </p:cNvSpPr>
          <p:nvPr>
            <p:ph sz="quarter" idx="4"/>
          </p:nvPr>
        </p:nvSpPr>
        <p:spPr/>
        <p:txBody>
          <a:bodyPr rtlCol="0"/>
          <a:lstStyle/>
          <a:p>
            <a:pPr rtl="0"/>
            <a:r>
              <a:rPr lang="en-GB" sz="2400"/>
              <a:t>Open the Design Ideas pane for instant slide makeovers. </a:t>
            </a:r>
          </a:p>
          <a:p>
            <a:pPr rtl="0"/>
            <a:r>
              <a:rPr lang="en-GB" sz="2400"/>
              <a:t>When we have design ideas, we’ll show them to you right there. </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rtlCol="0"/>
          <a:lstStyle/>
          <a:p>
            <a:pPr rtl="0"/>
            <a:r>
              <a:rPr lang="en-GB"/>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rtlCol="0"/>
          <a:lstStyle/>
          <a:p>
            <a:pPr rtl="0"/>
            <a:r>
              <a:rPr lang="en-GB"/>
              <a:t>Subtitle</a:t>
            </a:r>
          </a:p>
        </p:txBody>
      </p:sp>
      <p:sp>
        <p:nvSpPr>
          <p:cNvPr id="4" name="Content Placeholder 3">
            <a:extLst>
              <a:ext uri="{FF2B5EF4-FFF2-40B4-BE49-F238E27FC236}">
                <a16:creationId xmlns:a16="http://schemas.microsoft.com/office/drawing/2014/main" id="{245DDB48-166A-4E16-B9DF-C5C6570A1BAD}"/>
              </a:ext>
            </a:extLst>
          </p:cNvPr>
          <p:cNvSpPr>
            <a:spLocks noGrp="1"/>
          </p:cNvSpPr>
          <p:nvPr>
            <p:ph sz="half" idx="2"/>
          </p:nvPr>
        </p:nvSpPr>
        <p:spPr/>
        <p:txBody>
          <a:bodyPr rtlCol="0"/>
          <a:lstStyle/>
          <a:p>
            <a:pPr rtl="0"/>
            <a:r>
              <a:rPr lang="en-GB" sz="2000"/>
              <a:t>Add text, images, art, and videos. </a:t>
            </a:r>
          </a:p>
          <a:p>
            <a:pPr rtl="0"/>
            <a:r>
              <a:rPr lang="en-GB" sz="2000"/>
              <a:t>Add transitions, animations, and motion. </a:t>
            </a:r>
          </a:p>
          <a:p>
            <a:pPr rtl="0"/>
            <a:r>
              <a:rPr lang="en-GB" sz="2000"/>
              <a:t>Save to OneDrive, to get to your presentations from your computer, tablet, or phone. </a:t>
            </a:r>
          </a:p>
          <a:p>
            <a:pPr rtl="0"/>
            <a:endParaRPr lang="en-GB"/>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rtlCol="0"/>
          <a:lstStyle/>
          <a:p>
            <a:pPr rtl="0"/>
            <a:r>
              <a:rPr lang="en-GB"/>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rtlCol="0"/>
          <a:lstStyle/>
          <a:p>
            <a:pPr rtl="0"/>
            <a:r>
              <a:rPr lang="en-GB" sz="2000"/>
              <a:t>Open the Design Ideas pane for instant slide makeovers. </a:t>
            </a:r>
          </a:p>
          <a:p>
            <a:pPr rtl="0"/>
            <a:r>
              <a:rPr lang="en-GB" sz="2000"/>
              <a:t>When we have design ideas, we’ll show them to you right there. </a:t>
            </a:r>
          </a:p>
          <a:p>
            <a:pPr rtl="0"/>
            <a:endParaRPr lang="en-GB"/>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rtlCol="0"/>
          <a:lstStyle/>
          <a:p>
            <a:pPr rtl="0"/>
            <a:r>
              <a:rPr lang="en-GB"/>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rtlCol="0"/>
          <a:lstStyle/>
          <a:p>
            <a:pPr rtl="0"/>
            <a:r>
              <a:rPr lang="en-GB" sz="2000"/>
              <a:t>This PowerPoint theme uses its own unique set of colours, fonts, and effects to create the overall look and feel of these slides. </a:t>
            </a:r>
          </a:p>
          <a:p>
            <a:pPr rtl="0"/>
            <a:r>
              <a:rPr lang="en-GB" sz="2000"/>
              <a:t>PowerPoint has tons of themes to give your presentation just the right personality. </a:t>
            </a:r>
          </a:p>
          <a:p>
            <a:pPr rtl="0"/>
            <a:endParaRPr lang="en-GB"/>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43995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p:txBody>
          <a:bodyPr rtlCol="0"/>
          <a:lstStyle/>
          <a:p>
            <a:pPr rtl="0"/>
            <a:r>
              <a:rPr lang="en-GB"/>
              <a:t>Summary</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p:txBody>
          <a:bodyPr rtlCol="0"/>
          <a:lstStyle/>
          <a:p>
            <a:pPr rtl="0"/>
            <a:r>
              <a:rPr lang="en-GB" sz="240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pPr rtl="0"/>
            <a:endParaRPr lang="en-GB"/>
          </a:p>
        </p:txBody>
      </p:sp>
      <p:pic>
        <p:nvPicPr>
          <p:cNvPr id="9" name="Picture Placeholder 8" descr="boy playing with space ship toys">
            <a:extLst>
              <a:ext uri="{FF2B5EF4-FFF2-40B4-BE49-F238E27FC236}">
                <a16:creationId xmlns:a16="http://schemas.microsoft.com/office/drawing/2014/main" id="{BB00A97C-4C32-42DA-9838-F3D341AB0DCC}"/>
              </a:ext>
            </a:extLst>
          </p:cNvPr>
          <p:cNvPicPr>
            <a:picLocks noGrp="1" noChangeAspect="1"/>
          </p:cNvPicPr>
          <p:nvPr>
            <p:ph type="pic" sz="quarter" idx="13"/>
          </p:nvPr>
        </p:nvPicPr>
        <p:blipFill rotWithShape="1">
          <a:blip r:embed="rId3"/>
          <a:srcRect l="20" r="20"/>
          <a:stretch/>
        </p:blipFill>
        <p:spPr/>
      </p:pic>
      <p:pic>
        <p:nvPicPr>
          <p:cNvPr id="11" name="Picture Placeholder 10" descr="little girl sitting on steps reading a book">
            <a:extLst>
              <a:ext uri="{FF2B5EF4-FFF2-40B4-BE49-F238E27FC236}">
                <a16:creationId xmlns:a16="http://schemas.microsoft.com/office/drawing/2014/main" id="{89C83A94-9400-40DF-9CE0-AFEB3C742BC3}"/>
              </a:ext>
            </a:extLst>
          </p:cNvPr>
          <p:cNvPicPr>
            <a:picLocks noGrp="1" noChangeAspect="1"/>
          </p:cNvPicPr>
          <p:nvPr>
            <p:ph type="pic" sz="quarter" idx="14"/>
          </p:nvPr>
        </p:nvPicPr>
        <p:blipFill rotWithShape="1">
          <a:blip r:embed="rId4"/>
          <a:srcRect t="23" b="23"/>
          <a:stretch/>
        </p:blipFill>
        <p:spPr/>
      </p:pic>
      <p:sp>
        <p:nvSpPr>
          <p:cNvPr id="12" name="Date Placeholder 11">
            <a:extLst>
              <a:ext uri="{FF2B5EF4-FFF2-40B4-BE49-F238E27FC236}">
                <a16:creationId xmlns:a16="http://schemas.microsoft.com/office/drawing/2014/main" id="{C01975C7-D604-4AD4-85CC-2EFC92D81A7E}"/>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E0C27B2A-1D72-43E3-82D3-29739485AA73}"/>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839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rtlCol="0"/>
          <a:lstStyle/>
          <a:p>
            <a:pPr rtl="0"/>
            <a:r>
              <a:rPr lang="en-GB"/>
              <a:t>Thank you</a:t>
            </a:r>
          </a:p>
        </p:txBody>
      </p:sp>
      <p:sp>
        <p:nvSpPr>
          <p:cNvPr id="4" name="Date Placeholder 3">
            <a:extLst>
              <a:ext uri="{FF2B5EF4-FFF2-40B4-BE49-F238E27FC236}">
                <a16:creationId xmlns:a16="http://schemas.microsoft.com/office/drawing/2014/main" id="{6F95E0EB-F1F4-436B-A218-93E100A66902}"/>
              </a:ext>
            </a:extLst>
          </p:cNvPr>
          <p:cNvSpPr>
            <a:spLocks noGrp="1"/>
          </p:cNvSpPr>
          <p:nvPr>
            <p:ph type="dt" sz="half" idx="10"/>
          </p:nvPr>
        </p:nvSpPr>
        <p:spPr/>
        <p:txBody>
          <a:bodyPr rtlCol="0"/>
          <a:lstStyle/>
          <a:p>
            <a:pPr lvl="0" rtl="0"/>
            <a:r>
              <a:rPr lang="en-GB"/>
              <a:t>9/3/20XX</a:t>
            </a:r>
          </a:p>
        </p:txBody>
      </p:sp>
      <p:sp>
        <p:nvSpPr>
          <p:cNvPr id="5" name="Footer Placeholder 4">
            <a:extLst>
              <a:ext uri="{FF2B5EF4-FFF2-40B4-BE49-F238E27FC236}">
                <a16:creationId xmlns:a16="http://schemas.microsoft.com/office/drawing/2014/main" id="{C75D06EF-9416-46F7-8230-B49EE1269F53}"/>
              </a:ext>
            </a:extLst>
          </p:cNvPr>
          <p:cNvSpPr>
            <a:spLocks noGrp="1"/>
          </p:cNvSpPr>
          <p:nvPr>
            <p:ph type="ftr" sz="quarter" idx="11"/>
          </p:nvPr>
        </p:nvSpPr>
        <p:spPr/>
        <p:txBody>
          <a:bodyPr rtlCol="0"/>
          <a:lstStyle/>
          <a:p>
            <a:pPr lvl="0" rtl="0"/>
            <a:r>
              <a:rPr lang="en-GB"/>
              <a:t>Presentation Title</a:t>
            </a:r>
          </a:p>
        </p:txBody>
      </p:sp>
      <p:sp>
        <p:nvSpPr>
          <p:cNvPr id="6" name="Slide Number Placeholder 5">
            <a:extLst>
              <a:ext uri="{FF2B5EF4-FFF2-40B4-BE49-F238E27FC236}">
                <a16:creationId xmlns:a16="http://schemas.microsoft.com/office/drawing/2014/main" id="{7359025F-68D1-4F50-8480-3F981455D4DE}"/>
              </a:ext>
            </a:extLst>
          </p:cNvPr>
          <p:cNvSpPr>
            <a:spLocks noGrp="1"/>
          </p:cNvSpPr>
          <p:nvPr>
            <p:ph type="sldNum" sz="quarter" idx="12"/>
          </p:nvPr>
        </p:nvSpPr>
        <p:spPr/>
        <p:txBody>
          <a:bodyPr rtlCol="0"/>
          <a:lstStyle/>
          <a:p>
            <a:pPr lvl="0" rtl="0"/>
            <a:fld id="{D76B855D-E9CC-4FF8-AD85-6CDC7B89A0DE}" type="slidenum">
              <a:rPr lang="en-GB" smtClean="0"/>
              <a:pPr lvl="0"/>
              <a:t>13</a:t>
            </a:fld>
            <a:endParaRPr lang="en-GB"/>
          </a:p>
        </p:txBody>
      </p:sp>
      <p:sp>
        <p:nvSpPr>
          <p:cNvPr id="3" name="Content Placeholder 2">
            <a:extLst>
              <a:ext uri="{FF2B5EF4-FFF2-40B4-BE49-F238E27FC236}">
                <a16:creationId xmlns:a16="http://schemas.microsoft.com/office/drawing/2014/main" id="{21F0B6E0-1F7C-4E6A-87B1-554ADE739CD1}"/>
              </a:ext>
            </a:extLst>
          </p:cNvPr>
          <p:cNvSpPr>
            <a:spLocks noGrp="1"/>
          </p:cNvSpPr>
          <p:nvPr>
            <p:ph idx="1"/>
          </p:nvPr>
        </p:nvSpPr>
        <p:spPr/>
        <p:txBody>
          <a:bodyPr rtlCol="0"/>
          <a:lstStyle/>
          <a:p>
            <a:pPr rtl="0"/>
            <a:r>
              <a:rPr lang="en-GB"/>
              <a:t>Presenter name</a:t>
            </a:r>
          </a:p>
          <a:p>
            <a:pPr rtl="0">
              <a:spcBef>
                <a:spcPts val="3000"/>
              </a:spcBef>
            </a:pPr>
            <a:r>
              <a:rPr lang="en-GB" sz="1800"/>
              <a:t>Email address</a:t>
            </a:r>
          </a:p>
          <a:p>
            <a:pPr rtl="0">
              <a:spcBef>
                <a:spcPts val="3000"/>
              </a:spcBef>
            </a:pPr>
            <a:r>
              <a:rPr lang="en-GB" sz="1800"/>
              <a:t>Website</a:t>
            </a:r>
          </a:p>
          <a:p>
            <a:pPr rtl="0"/>
            <a:endParaRPr lang="en-GB"/>
          </a:p>
        </p:txBody>
      </p:sp>
    </p:spTree>
    <p:extLst>
      <p:ext uri="{BB962C8B-B14F-4D97-AF65-F5344CB8AC3E}">
        <p14:creationId xmlns:p14="http://schemas.microsoft.com/office/powerpoint/2010/main" val="9622589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p:txBody>
          <a:bodyPr rtlCol="0"/>
          <a:lstStyle/>
          <a:p>
            <a:pPr rtl="0"/>
            <a:r>
              <a:rPr lang="en-GB">
                <a:solidFill>
                  <a:srgbClr val="FFFFFF"/>
                </a:solidFill>
              </a:rPr>
              <a:t>Agenda</a:t>
            </a:r>
            <a:endParaRPr lang="en-GB"/>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p:txBody>
          <a:bodyPr rtlCol="0"/>
          <a:lstStyle/>
          <a:p>
            <a:pPr marL="0" indent="0" rtl="0">
              <a:buNone/>
            </a:pPr>
            <a:r>
              <a:rPr lang="en-GB"/>
              <a:t>Topic one</a:t>
            </a:r>
          </a:p>
          <a:p>
            <a:pPr marL="0" indent="0" rtl="0">
              <a:buNone/>
            </a:pPr>
            <a:r>
              <a:rPr lang="en-GB"/>
              <a:t>Topic two</a:t>
            </a:r>
          </a:p>
          <a:p>
            <a:pPr marL="0" indent="0" rtl="0">
              <a:buNone/>
            </a:pPr>
            <a:r>
              <a:rPr lang="en-GB"/>
              <a:t>Topic three</a:t>
            </a:r>
          </a:p>
          <a:p>
            <a:pPr marL="0" indent="0" rtl="0">
              <a:buNone/>
            </a:pPr>
            <a:r>
              <a:rPr lang="en-GB"/>
              <a:t>Topic four</a:t>
            </a:r>
          </a:p>
        </p:txBody>
      </p:sp>
      <p:sp>
        <p:nvSpPr>
          <p:cNvPr id="4" name="Date Placeholder 3">
            <a:extLst>
              <a:ext uri="{FF2B5EF4-FFF2-40B4-BE49-F238E27FC236}">
                <a16:creationId xmlns:a16="http://schemas.microsoft.com/office/drawing/2014/main" id="{78C8B647-084C-492D-A242-148BEA5B6823}"/>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5" name="Footer Placeholder 4">
            <a:extLst>
              <a:ext uri="{FF2B5EF4-FFF2-40B4-BE49-F238E27FC236}">
                <a16:creationId xmlns:a16="http://schemas.microsoft.com/office/drawing/2014/main" id="{A4A2B84E-2163-44C1-99D0-6F162AEA82E9}"/>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p:txBody>
          <a:bodyPr rtlCol="0"/>
          <a:lstStyle/>
          <a:p>
            <a:pPr rtl="0"/>
            <a:r>
              <a:rPr lang="en-GB"/>
              <a:t>Introduction</a:t>
            </a: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p:txBody>
          <a:bodyPr rtlCol="0"/>
          <a:lstStyle/>
          <a:p>
            <a:pPr rtl="0"/>
            <a:r>
              <a:rPr lang="en-GB"/>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pPr rtl="0"/>
            <a:endParaRPr lang="en-GB"/>
          </a:p>
        </p:txBody>
      </p:sp>
      <p:pic>
        <p:nvPicPr>
          <p:cNvPr id="11" name="Picture Placeholder 10" descr="boy looking at map on the wall">
            <a:extLst>
              <a:ext uri="{FF2B5EF4-FFF2-40B4-BE49-F238E27FC236}">
                <a16:creationId xmlns:a16="http://schemas.microsoft.com/office/drawing/2014/main" id="{759DD474-D676-41A6-A2FB-30B2078418A8}"/>
              </a:ext>
            </a:extLst>
          </p:cNvPr>
          <p:cNvPicPr>
            <a:picLocks noGrp="1" noChangeAspect="1"/>
          </p:cNvPicPr>
          <p:nvPr>
            <p:ph type="pic" sz="quarter" idx="13"/>
          </p:nvPr>
        </p:nvPicPr>
        <p:blipFill rotWithShape="1">
          <a:blip r:embed="rId3"/>
          <a:srcRect t="72" b="72"/>
          <a:stretch/>
        </p:blipFill>
        <p:spPr/>
      </p:pic>
      <p:pic>
        <p:nvPicPr>
          <p:cNvPr id="13" name="Picture Placeholder 12" descr="boy playing with space ship toys">
            <a:extLst>
              <a:ext uri="{FF2B5EF4-FFF2-40B4-BE49-F238E27FC236}">
                <a16:creationId xmlns:a16="http://schemas.microsoft.com/office/drawing/2014/main" id="{D624A4F8-65E3-4A17-A439-FE80714CDE5A}"/>
              </a:ext>
            </a:extLst>
          </p:cNvPr>
          <p:cNvPicPr>
            <a:picLocks noGrp="1" noChangeAspect="1"/>
          </p:cNvPicPr>
          <p:nvPr>
            <p:ph type="pic" sz="quarter" idx="14"/>
          </p:nvPr>
        </p:nvPicPr>
        <p:blipFill rotWithShape="1">
          <a:blip r:embed="rId4"/>
          <a:srcRect/>
          <a:stretch/>
        </p:blipFill>
        <p:spPr/>
      </p:pic>
      <p:sp>
        <p:nvSpPr>
          <p:cNvPr id="14" name="Date Placeholder 13">
            <a:extLst>
              <a:ext uri="{FF2B5EF4-FFF2-40B4-BE49-F238E27FC236}">
                <a16:creationId xmlns:a16="http://schemas.microsoft.com/office/drawing/2014/main" id="{A01CAB10-68AF-4904-BD59-D332B297A10F}"/>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5" name="Footer Placeholder 14">
            <a:extLst>
              <a:ext uri="{FF2B5EF4-FFF2-40B4-BE49-F238E27FC236}">
                <a16:creationId xmlns:a16="http://schemas.microsoft.com/office/drawing/2014/main" id="{96B342A5-1683-4650-BB07-B98D8B23C1FC}"/>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6" name="Slide Number Placeholder 15">
            <a:extLst>
              <a:ext uri="{FF2B5EF4-FFF2-40B4-BE49-F238E27FC236}">
                <a16:creationId xmlns:a16="http://schemas.microsoft.com/office/drawing/2014/main" id="{46EEA4F1-5FA3-4EBF-97F1-DF392077DB76}"/>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219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rtlCol="0"/>
          <a:lstStyle/>
          <a:p>
            <a:pPr rtl="0"/>
            <a:r>
              <a:rPr lang="en-GB">
                <a:solidFill>
                  <a:srgbClr val="FFFFFF"/>
                </a:solidFill>
              </a:rPr>
              <a:t>Topic one</a:t>
            </a:r>
            <a:endParaRPr lang="en-GB"/>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rtlCol="0"/>
          <a:lstStyle/>
          <a:p>
            <a:pPr rtl="0"/>
            <a:r>
              <a:rPr lang="en-GB">
                <a:solidFill>
                  <a:srgbClr val="FFFFFF"/>
                </a:solidFill>
              </a:rPr>
              <a:t>Subtitle</a:t>
            </a:r>
          </a:p>
          <a:p>
            <a:pPr rtl="0"/>
            <a:endParaRPr lang="en-GB"/>
          </a:p>
        </p:txBody>
      </p:sp>
    </p:spTree>
    <p:extLst>
      <p:ext uri="{BB962C8B-B14F-4D97-AF65-F5344CB8AC3E}">
        <p14:creationId xmlns:p14="http://schemas.microsoft.com/office/powerpoint/2010/main" val="4283594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rtlCol="0"/>
          <a:lstStyle/>
          <a:p>
            <a:pPr rtl="0"/>
            <a:r>
              <a:rPr lang="en-GB"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944241545"/>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3"/>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p:txBody>
          <a:bodyPr rtlCol="0"/>
          <a:lstStyle/>
          <a:p>
            <a:pPr rtl="0"/>
            <a:r>
              <a:rPr lang="en-GB"/>
              <a:t>Table</a:t>
            </a:r>
          </a:p>
        </p:txBody>
      </p:sp>
      <p:graphicFrame>
        <p:nvGraphicFramePr>
          <p:cNvPr id="6" name="Table 7">
            <a:extLst>
              <a:ext uri="{FF2B5EF4-FFF2-40B4-BE49-F238E27FC236}">
                <a16:creationId xmlns:a16="http://schemas.microsoft.com/office/drawing/2014/main" id="{FE03FD29-2ABD-4741-B4AC-4F72BFB14A56}"/>
              </a:ext>
            </a:extLst>
          </p:cNvPr>
          <p:cNvGraphicFramePr>
            <a:graphicFrameLocks noGrp="1"/>
          </p:cNvGraphicFramePr>
          <p:nvPr>
            <p:ph idx="1"/>
            <p:extLst>
              <p:ext uri="{D42A27DB-BD31-4B8C-83A1-F6EECF244321}">
                <p14:modId xmlns:p14="http://schemas.microsoft.com/office/powerpoint/2010/main" val="2385734280"/>
              </p:ext>
            </p:extLst>
          </p:nvPr>
        </p:nvGraphicFramePr>
        <p:xfrm>
          <a:off x="1179513" y="1911350"/>
          <a:ext cx="9829800" cy="2921000"/>
        </p:xfrm>
        <a:graphic>
          <a:graphicData uri="http://schemas.openxmlformats.org/drawingml/2006/table">
            <a:tbl>
              <a:tblPr firstRow="1">
                <a:tableStyleId>{21E4AEA4-8DFA-4A89-87EB-49C32662AFE0}</a:tableStyleId>
              </a:tblPr>
              <a:tblGrid>
                <a:gridCol w="1965960">
                  <a:extLst>
                    <a:ext uri="{9D8B030D-6E8A-4147-A177-3AD203B41FA5}">
                      <a16:colId xmlns:a16="http://schemas.microsoft.com/office/drawing/2014/main" val="1477709579"/>
                    </a:ext>
                  </a:extLst>
                </a:gridCol>
                <a:gridCol w="1965960">
                  <a:extLst>
                    <a:ext uri="{9D8B030D-6E8A-4147-A177-3AD203B41FA5}">
                      <a16:colId xmlns:a16="http://schemas.microsoft.com/office/drawing/2014/main" val="3545702570"/>
                    </a:ext>
                  </a:extLst>
                </a:gridCol>
                <a:gridCol w="1965960">
                  <a:extLst>
                    <a:ext uri="{9D8B030D-6E8A-4147-A177-3AD203B41FA5}">
                      <a16:colId xmlns:a16="http://schemas.microsoft.com/office/drawing/2014/main" val="3871754480"/>
                    </a:ext>
                  </a:extLst>
                </a:gridCol>
                <a:gridCol w="1965960">
                  <a:extLst>
                    <a:ext uri="{9D8B030D-6E8A-4147-A177-3AD203B41FA5}">
                      <a16:colId xmlns:a16="http://schemas.microsoft.com/office/drawing/2014/main" val="3866959667"/>
                    </a:ext>
                  </a:extLst>
                </a:gridCol>
                <a:gridCol w="1965960">
                  <a:extLst>
                    <a:ext uri="{9D8B030D-6E8A-4147-A177-3AD203B41FA5}">
                      <a16:colId xmlns:a16="http://schemas.microsoft.com/office/drawing/2014/main" val="3252636882"/>
                    </a:ext>
                  </a:extLst>
                </a:gridCol>
              </a:tblGrid>
              <a:tr h="584200">
                <a:tc>
                  <a:txBody>
                    <a:bodyPr/>
                    <a:lstStyle/>
                    <a:p>
                      <a:pPr rtl="0"/>
                      <a:endParaRPr lang="en-GB" noProof="0"/>
                    </a:p>
                  </a:txBody>
                  <a:tcPr anchor="ctr">
                    <a:lnL w="12700" cmpd="sng">
                      <a:noFill/>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1</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2</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3</a:t>
                      </a:r>
                    </a:p>
                  </a:txBody>
                  <a:tcPr anchor="ctr">
                    <a:lnL w="3175" cap="flat" cmpd="sng" algn="ctr">
                      <a:noFill/>
                      <a:prstDash val="solid"/>
                      <a:round/>
                      <a:headEnd type="none" w="med" len="med"/>
                      <a:tailEnd type="none" w="med" len="med"/>
                    </a:lnL>
                    <a:lnR w="3175" cap="flat" cmpd="sng" algn="ctr">
                      <a:noFill/>
                      <a:prstDash val="solid"/>
                      <a:round/>
                      <a:headEnd type="none" w="med" len="med"/>
                      <a:tailEnd type="none" w="med" len="med"/>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rtl="0"/>
                      <a:r>
                        <a:rPr lang="en-GB" noProof="0"/>
                        <a:t>Category 4</a:t>
                      </a:r>
                    </a:p>
                  </a:txBody>
                  <a:tcPr anchor="ctr">
                    <a:lnL w="3175" cap="flat" cmpd="sng" algn="ctr">
                      <a:noFill/>
                      <a:prstDash val="solid"/>
                      <a:round/>
                      <a:headEnd type="none" w="med" len="med"/>
                      <a:tailEnd type="none" w="med" len="med"/>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extLst>
                  <a:ext uri="{0D108BD9-81ED-4DB2-BD59-A6C34878D82A}">
                    <a16:rowId xmlns:a16="http://schemas.microsoft.com/office/drawing/2014/main" val="3255748401"/>
                  </a:ext>
                </a:extLst>
              </a:tr>
              <a:tr h="584200">
                <a:tc>
                  <a:txBody>
                    <a:bodyPr/>
                    <a:lstStyle/>
                    <a:p>
                      <a:pPr rtl="0"/>
                      <a:r>
                        <a:rPr lang="en-GB" noProof="0"/>
                        <a:t>Item 1 </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2.3</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8100" cmpd="sng">
                      <a:noFill/>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5</a:t>
                      </a:r>
                    </a:p>
                  </a:txBody>
                  <a:tcPr anchor="ctr">
                    <a:lnT w="38100" cmpd="sng">
                      <a:noFill/>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2020960907"/>
                  </a:ext>
                </a:extLst>
              </a:tr>
              <a:tr h="584200">
                <a:tc>
                  <a:txBody>
                    <a:bodyPr/>
                    <a:lstStyle/>
                    <a:p>
                      <a:pPr rtl="0"/>
                      <a:r>
                        <a:rPr lang="en-GB" noProof="0"/>
                        <a:t>Item 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3.2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5.1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91547774"/>
                  </a:ext>
                </a:extLst>
              </a:tr>
              <a:tr h="584200">
                <a:tc>
                  <a:txBody>
                    <a:bodyPr/>
                    <a:lstStyle/>
                    <a:p>
                      <a:pPr rtl="0"/>
                      <a:r>
                        <a:rPr lang="en-GB" noProof="0"/>
                        <a:t>Item 3</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2.1</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2.8</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446452785"/>
                  </a:ext>
                </a:extLst>
              </a:tr>
              <a:tr h="584200">
                <a:tc>
                  <a:txBody>
                    <a:bodyPr/>
                    <a:lstStyle/>
                    <a:p>
                      <a:pPr rtl="0"/>
                      <a:r>
                        <a:rPr lang="en-GB" noProof="0"/>
                        <a:t>Item 4</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4.5</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2.2</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a:t>1.7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tc>
                  <a:txBody>
                    <a:bodyPr/>
                    <a:lstStyle/>
                    <a:p>
                      <a:pPr algn="ctr" rtl="0"/>
                      <a:r>
                        <a:rPr lang="en-GB" noProof="0" dirty="0"/>
                        <a:t>7</a:t>
                      </a:r>
                    </a:p>
                  </a:txBody>
                  <a:tcPr anchor="ctr">
                    <a:lnT w="3175" cap="flat" cmpd="sng" algn="ctr">
                      <a:solidFill>
                        <a:schemeClr val="bg1">
                          <a:lumMod val="65000"/>
                        </a:schemeClr>
                      </a:solidFill>
                      <a:prstDash val="solid"/>
                      <a:round/>
                      <a:headEnd type="none" w="med" len="med"/>
                      <a:tailEnd type="none" w="med" len="med"/>
                    </a:lnT>
                    <a:lnB w="3175" cap="flat" cmpd="sng" algn="ctr">
                      <a:solidFill>
                        <a:schemeClr val="bg1">
                          <a:lumMod val="65000"/>
                        </a:schemeClr>
                      </a:solidFill>
                      <a:prstDash val="solid"/>
                      <a:round/>
                      <a:headEnd type="none" w="med" len="med"/>
                      <a:tailEnd type="none" w="med" len="med"/>
                    </a:lnB>
                    <a:noFill/>
                  </a:tcPr>
                </a:tc>
                <a:extLst>
                  <a:ext uri="{0D108BD9-81ED-4DB2-BD59-A6C34878D82A}">
                    <a16:rowId xmlns:a16="http://schemas.microsoft.com/office/drawing/2014/main" val="3302479137"/>
                  </a:ext>
                </a:extLst>
              </a:tr>
            </a:tbl>
          </a:graphicData>
        </a:graphic>
      </p:graphicFrame>
      <p:sp>
        <p:nvSpPr>
          <p:cNvPr id="12" name="Date Placeholder 11">
            <a:extLst>
              <a:ext uri="{FF2B5EF4-FFF2-40B4-BE49-F238E27FC236}">
                <a16:creationId xmlns:a16="http://schemas.microsoft.com/office/drawing/2014/main" id="{3CC90B11-F535-4D7C-84A3-2CF98B9D596A}"/>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34CB8358-5219-419E-B50C-A279EA3E635F}"/>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GB" sz="1200" b="0" i="0" u="none" strike="noStrike" kern="1200" cap="none" spc="0" normalizeH="0" baseline="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27950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3"/>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rtlCol="0"/>
          <a:lstStyle/>
          <a:p>
            <a:pPr rtl="0"/>
            <a:r>
              <a:rPr lang="en-GB"/>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rtlCol="0"/>
          <a:lstStyle/>
          <a:p>
            <a:pPr rtl="0"/>
            <a:r>
              <a:rPr lang="en-GB"/>
              <a:t>Walt Disney</a:t>
            </a:r>
          </a:p>
          <a:p>
            <a:pPr rtl="0"/>
            <a:endParaRPr lang="en-GB"/>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rtlCol="0"/>
          <a:lstStyle/>
          <a:p>
            <a:pPr rtl="0">
              <a:defRPr/>
            </a:pPr>
            <a:r>
              <a:rPr lang="en-GB">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rtlCol="0"/>
          <a:lstStyle/>
          <a:p>
            <a:pPr rtl="0">
              <a:defRPr/>
            </a:pPr>
            <a:r>
              <a:rPr lang="en-GB">
                <a:latin typeface="Calibri" panose="020F0502020204030204"/>
              </a:rPr>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rtlCol="0"/>
          <a:lstStyle/>
          <a:p>
            <a:pPr rtl="0">
              <a:defRPr/>
            </a:pPr>
            <a:fld id="{D76B855D-E9CC-4FF8-AD85-6CDC7B89A0DE}" type="slidenum">
              <a:rPr lang="en-GB" smtClean="0">
                <a:latin typeface="Calibri" panose="020F0502020204030204"/>
              </a:rPr>
              <a:pPr>
                <a:defRPr/>
              </a:pPr>
              <a:t>7</a:t>
            </a:fld>
            <a:endParaRPr lang="en-GB">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rtlCol="0"/>
          <a:lstStyle/>
          <a:p>
            <a:pPr rtl="0"/>
            <a:r>
              <a:rPr lang="en-GB"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2429379880"/>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Date Placeholder 5">
            <a:extLst>
              <a:ext uri="{FF2B5EF4-FFF2-40B4-BE49-F238E27FC236}">
                <a16:creationId xmlns:a16="http://schemas.microsoft.com/office/drawing/2014/main" id="{8933A4BE-531E-4A62-A55C-06E0881802DC}"/>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9/3/20XX</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Presentation Title</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rtlCol="0"/>
          <a:lstStyle/>
          <a:p>
            <a:pPr rtl="0"/>
            <a:r>
              <a:rPr lang="en-GB"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188033314"/>
              </p:ext>
            </p:extLst>
          </p:nvPr>
        </p:nvGraphicFramePr>
        <p:xfrm>
          <a:off x="996696" y="1581912"/>
          <a:ext cx="10195560" cy="3675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9/3/20XX</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rtlCol="0"/>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200" b="0" i="0" u="none" strike="noStrike" kern="1200" cap="none" spc="0" normalizeH="0" dirty="0">
                <a:ln>
                  <a:noFill/>
                </a:ln>
                <a:solidFill>
                  <a:prstClr val="black">
                    <a:tint val="75000"/>
                  </a:prstClr>
                </a:solidFill>
                <a:effectLst/>
                <a:uLnTx/>
                <a:uFillTx/>
                <a:latin typeface="Calibri" panose="020F0502020204030204"/>
                <a:ea typeface="+mn-ea"/>
                <a:cs typeface="+mn-cs"/>
              </a:rPr>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rtlCol="0"/>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GB" sz="1200" b="0" i="0" u="none" strike="noStrike" kern="1200" cap="none" spc="0" normalizeH="0" baseline="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GB" sz="1200" b="0" i="0" u="none" strike="noStrike" kern="1200" cap="none" spc="0" normalizeH="0" baseline="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2647457"/>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38_TF78504181_Win32" id="{C0282433-D7EF-45DF-A8F6-65451AB0B295}" vid="{7A5F5F68-7204-400F-A78C-9EE75BE45B5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A449C04-64B3-4403-94B7-8D2284C38D1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Shapes presentation</Template>
  <TotalTime>0</TotalTime>
  <Words>543</Words>
  <Application>Microsoft Office PowerPoint</Application>
  <PresentationFormat>Widescreen</PresentationFormat>
  <Paragraphs>126</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Avenir Next LT Pro</vt:lpstr>
      <vt:lpstr>Calibri</vt:lpstr>
      <vt:lpstr>Tw Cen MT</vt:lpstr>
      <vt:lpstr>ShapesVTI</vt:lpstr>
      <vt:lpstr>Shapes</vt:lpstr>
      <vt:lpstr>Agenda</vt:lpstr>
      <vt:lpstr>Introduction</vt:lpstr>
      <vt:lpstr>Topic one</vt:lpstr>
      <vt:lpstr>Chart</vt:lpstr>
      <vt:lpstr>Table</vt:lpstr>
      <vt:lpstr>The way to get started is to quit talking and begin doing.</vt:lpstr>
      <vt:lpstr>Team</vt:lpstr>
      <vt:lpstr>Timeline</vt:lpstr>
      <vt:lpstr>Content</vt:lpstr>
      <vt:lpstr>Content  </vt:lpstr>
      <vt:lpstr>Summary</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Shapes</dc:title>
  <dc:creator>Jose Boue</dc:creator>
  <cp:lastModifiedBy>Jose Boue</cp:lastModifiedBy>
  <cp:revision>1</cp:revision>
  <dcterms:created xsi:type="dcterms:W3CDTF">2025-10-14T13:34:37Z</dcterms:created>
  <dcterms:modified xsi:type="dcterms:W3CDTF">2025-10-14T13:35:03Z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